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371c8c84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371c8c84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Entrance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</a:t>
            </a:r>
            <a:r>
              <a:rPr lang="en"/>
              <a:t>Entrance</a:t>
            </a:r>
            <a:r>
              <a:rPr lang="en"/>
              <a:t> Encounter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Entrance Puzzle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Air Temple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Earth Temple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Fire Temple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7 - Water Temple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371c8c84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371c8c8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Entrance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Entrance Encounter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Entrance Puzzle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Air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Earth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Fire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Water Temple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371c8c8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371c8c8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Entrance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Entrance Encounter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Entrance Puzzle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Air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Earth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Fire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Water Temple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371c8c8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371c8c8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Entrance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Entrance Encounter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Entrance Puzzle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Air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Earth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Fire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Water Temple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371c8c84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371c8c8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Entrance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Entrance Encounter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Entrance Puzzle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Air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Earth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Fire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Water Temple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371c8c84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371c8c84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Entrance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Entrance Encounter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Entrance Puzzle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Air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Earth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Fire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Water Temple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371c8c84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371c8c84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Entrance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Entrance Encounter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Entrance Puzzle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Air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Earth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Fire Temple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Water Temple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jpg"/><Relationship Id="rId5" Type="http://schemas.openxmlformats.org/officeDocument/2006/relationships/image" Target="../media/image14.jpg"/><Relationship Id="rId6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9801" l="0" r="0" t="9857"/>
          <a:stretch/>
        </p:blipFill>
        <p:spPr>
          <a:xfrm>
            <a:off x="520125" y="130238"/>
            <a:ext cx="8103751" cy="48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125" y="1568125"/>
            <a:ext cx="2514176" cy="325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25" y="302300"/>
            <a:ext cx="2169100" cy="32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300" y="1568125"/>
            <a:ext cx="2169101" cy="32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9150" y="89300"/>
            <a:ext cx="2169101" cy="32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00" y="696500"/>
            <a:ext cx="2147650" cy="38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300" y="681738"/>
            <a:ext cx="2147650" cy="389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351" y="690501"/>
            <a:ext cx="2147650" cy="387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825" y="672875"/>
            <a:ext cx="2147650" cy="391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900" y="0"/>
            <a:ext cx="335678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200" y="0"/>
            <a:ext cx="333870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99" y="2233475"/>
            <a:ext cx="2165125" cy="28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4699" y="2233475"/>
            <a:ext cx="2165125" cy="280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0" y="2571750"/>
            <a:ext cx="1686950" cy="25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903" y="0"/>
            <a:ext cx="2010748" cy="428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9600" y="0"/>
            <a:ext cx="3737302" cy="42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050" y="2571750"/>
            <a:ext cx="1686949" cy="253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250" y="185725"/>
            <a:ext cx="2947226" cy="39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25" y="185725"/>
            <a:ext cx="3313726" cy="39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97175"/>
            <a:ext cx="1903275" cy="28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825" y="2197175"/>
            <a:ext cx="1903275" cy="28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77" y="302300"/>
            <a:ext cx="2290173" cy="38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650" y="302300"/>
            <a:ext cx="3528525" cy="38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75" y="2313800"/>
            <a:ext cx="1781125" cy="26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750" y="2382925"/>
            <a:ext cx="1781126" cy="2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